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notesSlides/notesSlide3.xml" ContentType="application/vnd.openxmlformats-officedocument.presentationml.notesSlide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 /><Relationship Id="rId13" Type="http://schemas.openxmlformats.org/officeDocument/2006/relationships/tableStyles" Target="tableStyles.xml" /><Relationship Id="rId14" Type="http://schemas.openxmlformats.org/officeDocument/2006/relationships/viewProps" Target="viewProps.xml" 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14515857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24687040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1588910127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27463230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607366791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00595442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7999883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3921671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8640496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33F9D19-D4E8-B901-0CCD-AEF763C37CCF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5073176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13870147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199777323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6717287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0361377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3815148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F150B79-BE34-95F4-15AB-C1C7DEF54188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579601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89724271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7121968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43B8D6B-AD0F-F7AF-D977-B9B18DCAA826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925812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2643452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3045200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87D67F3-23AA-56E1-A7B0-BA3591CB77B8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412349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9475662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3106817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BA3B4CC-2912-AEE2-E7B6-05DA664ECCBD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428058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1248280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3818173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9FAD32E-E712-0A8C-C61D-B769FAD6C478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5570043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140931966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07926647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975615817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82311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61629000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836821272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315618219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191678822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9329753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88032755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6475077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907644311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280814446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806156577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538376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499980370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210172475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7557446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05676505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0031067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5444329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546725909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54731683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11648218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420127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805438312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053295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890182151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2038804787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84338795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54677868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1885494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13676281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917371599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34603522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962966188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97715525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312588994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74097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726016876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017702693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599862894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6892093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512726582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28948937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4459834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230957644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42025218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850618403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2141008827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27689106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4325277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7089301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1135743896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49653514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1776850714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68161774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506279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647461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1514373279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30.10.2013</a:t>
            </a:fld>
            <a:endParaRPr lang="en-US"/>
          </a:p>
        </p:txBody>
      </p:sp>
      <p:sp>
        <p:nvSpPr>
          <p:cNvPr id="453257721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2043789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4609292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047999" y="380998"/>
            <a:ext cx="6095999" cy="6095999"/>
          </a:xfrm>
          <a:prstGeom prst="rect">
            <a:avLst/>
          </a:prstGeom>
        </p:spPr>
      </p:pic>
      <p:sp>
        <p:nvSpPr>
          <p:cNvPr id="127222469" name=""/>
          <p:cNvSpPr/>
          <p:nvPr/>
        </p:nvSpPr>
        <p:spPr bwMode="auto">
          <a:xfrm flipH="0" flipV="0">
            <a:off x="909374" y="967382"/>
            <a:ext cx="1384101" cy="1026914"/>
          </a:xfrm>
          <a:prstGeom prst="rect">
            <a:avLst/>
          </a:prstGeom>
          <a:solidFill>
            <a:srgbClr val="D0B101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8240332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666999" y="0"/>
            <a:ext cx="6858000" cy="6858000"/>
          </a:xfrm>
          <a:prstGeom prst="rect">
            <a:avLst/>
          </a:prstGeom>
        </p:spPr>
      </p:pic>
      <p:sp>
        <p:nvSpPr>
          <p:cNvPr id="1155512327" name=""/>
          <p:cNvSpPr/>
          <p:nvPr/>
        </p:nvSpPr>
        <p:spPr bwMode="auto">
          <a:xfrm flipH="0" flipV="0">
            <a:off x="909373" y="967381"/>
            <a:ext cx="1384100" cy="1026913"/>
          </a:xfrm>
          <a:prstGeom prst="rect">
            <a:avLst/>
          </a:prstGeom>
          <a:solidFill>
            <a:srgbClr val="7DC301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9396499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666999" y="0"/>
            <a:ext cx="6858000" cy="6858000"/>
          </a:xfrm>
          <a:prstGeom prst="rect">
            <a:avLst/>
          </a:prstGeom>
        </p:spPr>
      </p:pic>
      <p:sp>
        <p:nvSpPr>
          <p:cNvPr id="2083355909" name=""/>
          <p:cNvSpPr/>
          <p:nvPr/>
        </p:nvSpPr>
        <p:spPr bwMode="auto">
          <a:xfrm flipH="0" flipV="0">
            <a:off x="909373" y="967381"/>
            <a:ext cx="1384100" cy="1026913"/>
          </a:xfrm>
          <a:prstGeom prst="rect">
            <a:avLst/>
          </a:prstGeom>
          <a:solidFill>
            <a:srgbClr val="ACB1A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5404525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666999" y="0"/>
            <a:ext cx="6858000" cy="6858000"/>
          </a:xfrm>
          <a:prstGeom prst="rect">
            <a:avLst/>
          </a:prstGeom>
        </p:spPr>
      </p:pic>
      <p:sp>
        <p:nvSpPr>
          <p:cNvPr id="1829109285" name=""/>
          <p:cNvSpPr/>
          <p:nvPr/>
        </p:nvSpPr>
        <p:spPr bwMode="auto">
          <a:xfrm flipH="0" flipV="0">
            <a:off x="909373" y="967381"/>
            <a:ext cx="1384100" cy="1026913"/>
          </a:xfrm>
          <a:prstGeom prst="rect">
            <a:avLst/>
          </a:prstGeom>
          <a:solidFill>
            <a:srgbClr val="70A4BA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8741178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666999" y="0"/>
            <a:ext cx="6858000" cy="6858000"/>
          </a:xfrm>
          <a:prstGeom prst="rect">
            <a:avLst/>
          </a:prstGeom>
        </p:spPr>
      </p:pic>
      <p:sp>
        <p:nvSpPr>
          <p:cNvPr id="1800681724" name=""/>
          <p:cNvSpPr/>
          <p:nvPr/>
        </p:nvSpPr>
        <p:spPr bwMode="auto">
          <a:xfrm flipH="0" flipV="0">
            <a:off x="909373" y="967381"/>
            <a:ext cx="1384100" cy="1026913"/>
          </a:xfrm>
          <a:prstGeom prst="rect">
            <a:avLst/>
          </a:prstGeom>
          <a:solidFill>
            <a:srgbClr val="FE9132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79591477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2666999" y="0"/>
            <a:ext cx="6858000" cy="6858000"/>
          </a:xfrm>
          <a:prstGeom prst="rect">
            <a:avLst/>
          </a:prstGeom>
        </p:spPr>
      </p:pic>
      <p:sp>
        <p:nvSpPr>
          <p:cNvPr id="1215104553" name=""/>
          <p:cNvSpPr/>
          <p:nvPr/>
        </p:nvSpPr>
        <p:spPr bwMode="auto">
          <a:xfrm flipH="0" flipV="0">
            <a:off x="909373" y="967381"/>
            <a:ext cx="1384100" cy="1026913"/>
          </a:xfrm>
          <a:prstGeom prst="rect">
            <a:avLst/>
          </a:prstGeom>
          <a:solidFill>
            <a:srgbClr val="E2679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8742558" name="Rectangle 946745275"/>
          <p:cNvSpPr txBox="1"/>
          <p:nvPr/>
        </p:nvSpPr>
        <p:spPr bwMode="auto">
          <a:xfrm rot="0" flipH="0" flipV="0">
            <a:off x="91439" y="91440"/>
            <a:ext cx="4451266" cy="6401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kuning: r = 208, g = 177, b = 1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cs typeface="Arial"/>
              </a:rPr>
              <a:t>h = 25.505, s = 253.776, v = 208.0035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cs typeface="Arial"/>
              </a:rPr>
              <a:t>h = 26, s = 254, v = 208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hijau: r = 125, g = 195, b = 1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 = 40.825, s = 253.6995, v = 194.9985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 = 41, s = 254, v = 195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putih: r = 172, g = 177, b = 173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 = 66, s = 7.191, v =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176.9955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 = 66, s = 7, v = 177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biru: r = 112, g = 164, b = 185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 = 98.63, s = 100.623, v = 185.0025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 = 99, s = 101, v = 185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oranye: r = 254, g = 145, b = 50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 = 13.97, s = 204.7905, v =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254.0055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 = 14, s = 205, v = 254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n-US"/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merah: r = 226, g = 103, b = 157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 = 166.83, s = 138.771, v =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226.0065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 = 167, s = 139, v = 226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629819535" name="Rectangle 946745275"/>
          <p:cNvSpPr txBox="1"/>
          <p:nvPr/>
        </p:nvSpPr>
        <p:spPr bwMode="auto">
          <a:xfrm rot="0" flipH="0" flipV="0">
            <a:off x="5910619" y="91440"/>
            <a:ext cx="4493746" cy="17377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U: h = 66, s = 7, v = 177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R: h = 167, s = 139, v = 226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F: h = 41, s = 254, v = 195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D: 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 = 26, s = 254, v = 208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L: h = 14, s = 205, v = 254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B: h = 99, s = 101, v = 185</a:t>
            </a:r>
            <a:endParaRPr lang="en-US" sz="1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720432241" name=""/>
          <p:cNvSpPr/>
          <p:nvPr/>
        </p:nvSpPr>
        <p:spPr bwMode="auto">
          <a:xfrm flipH="0" flipV="0">
            <a:off x="6401130" y="2778563"/>
            <a:ext cx="1384099" cy="1026912"/>
          </a:xfrm>
          <a:prstGeom prst="rect">
            <a:avLst/>
          </a:prstGeom>
          <a:solidFill>
            <a:schemeClr val="bg1">
              <a:lumMod val="75000"/>
            </a:schemeClr>
          </a:solidFill>
          <a:ln w="6349" cap="flat" cmpd="sng" algn="ctr">
            <a:solidFill>
              <a:schemeClr val="accent1">
                <a:lumMod val="50196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ONLYOFFICE/8.3.3.21</Application>
  <PresentationFormat>On-screen Show (4:3)</PresentationFormat>
  <Paragraphs>0</Paragraphs>
  <Slides>7</Slides>
  <Notes>7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</cp:revision>
  <dcterms:modified xsi:type="dcterms:W3CDTF">2025-07-07T20:37:18Z</dcterms:modified>
</cp:coreProperties>
</file>